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397" r:id="rId1"/>
  </p:sldMasterIdLst>
  <p:sldIdLst>
    <p:sldId id="261" r:id="rId2"/>
    <p:sldId id="256" r:id="rId3"/>
    <p:sldId id="259" r:id="rId4"/>
    <p:sldId id="262" r:id="rId5"/>
    <p:sldId id="268" r:id="rId6"/>
    <p:sldId id="263" r:id="rId7"/>
    <p:sldId id="264" r:id="rId8"/>
    <p:sldId id="266" r:id="rId9"/>
    <p:sldId id="265" r:id="rId10"/>
    <p:sldId id="258" r:id="rId11"/>
  </p:sldIdLst>
  <p:sldSz cx="24385588" cy="13685838"/>
  <p:notesSz cx="6858000" cy="9144000"/>
  <p:custDataLst>
    <p:tags r:id="rId12"/>
  </p:custDataLst>
  <p:defaultTextStyle>
    <a:defPPr>
      <a:defRPr lang="pt-BR"/>
    </a:defPPr>
    <a:lvl1pPr algn="l" defTabSz="2174875" rtl="0" eaLnBrk="0" fontAlgn="base" hangingPunct="0">
      <a:spcBef>
        <a:spcPct val="0"/>
      </a:spcBef>
      <a:spcAft>
        <a:spcPct val="0"/>
      </a:spcAft>
      <a:defRPr sz="43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1pPr>
    <a:lvl2pPr marL="1087438" indent="-630238" algn="l" defTabSz="2174875" rtl="0" eaLnBrk="0" fontAlgn="base" hangingPunct="0">
      <a:spcBef>
        <a:spcPct val="0"/>
      </a:spcBef>
      <a:spcAft>
        <a:spcPct val="0"/>
      </a:spcAft>
      <a:defRPr sz="43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2pPr>
    <a:lvl3pPr marL="2174875" indent="-1260475" algn="l" defTabSz="2174875" rtl="0" eaLnBrk="0" fontAlgn="base" hangingPunct="0">
      <a:spcBef>
        <a:spcPct val="0"/>
      </a:spcBef>
      <a:spcAft>
        <a:spcPct val="0"/>
      </a:spcAft>
      <a:defRPr sz="43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3pPr>
    <a:lvl4pPr marL="3262313" indent="-1890713" algn="l" defTabSz="2174875" rtl="0" eaLnBrk="0" fontAlgn="base" hangingPunct="0">
      <a:spcBef>
        <a:spcPct val="0"/>
      </a:spcBef>
      <a:spcAft>
        <a:spcPct val="0"/>
      </a:spcAft>
      <a:defRPr sz="43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4pPr>
    <a:lvl5pPr marL="4349750" indent="-2520950" algn="l" defTabSz="2174875" rtl="0" eaLnBrk="0" fontAlgn="base" hangingPunct="0">
      <a:spcBef>
        <a:spcPct val="0"/>
      </a:spcBef>
      <a:spcAft>
        <a:spcPct val="0"/>
      </a:spcAft>
      <a:defRPr sz="43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43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43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43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4300" kern="1200">
        <a:solidFill>
          <a:schemeClr val="tx1"/>
        </a:solidFill>
        <a:latin typeface="Calibri" panose="020F050202020403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AEFF"/>
    <a:srgbClr val="F6BA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62" autoAdjust="0"/>
    <p:restoredTop sz="94662" autoAdjust="0"/>
  </p:normalViewPr>
  <p:slideViewPr>
    <p:cSldViewPr>
      <p:cViewPr varScale="1">
        <p:scale>
          <a:sx n="36" d="100"/>
          <a:sy n="36" d="100"/>
        </p:scale>
        <p:origin x="78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57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048199" y="2239790"/>
            <a:ext cx="18289191" cy="4764699"/>
          </a:xfrm>
        </p:spPr>
        <p:txBody>
          <a:bodyPr anchor="b"/>
          <a:lstStyle>
            <a:lvl1pPr algn="ctr">
              <a:defRPr sz="11974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048199" y="7188234"/>
            <a:ext cx="18289191" cy="3304242"/>
          </a:xfrm>
        </p:spPr>
        <p:txBody>
          <a:bodyPr/>
          <a:lstStyle>
            <a:lvl1pPr marL="0" indent="0" algn="ctr">
              <a:buNone/>
              <a:defRPr sz="4789"/>
            </a:lvl1pPr>
            <a:lvl2pPr marL="912388" indent="0" algn="ctr">
              <a:buNone/>
              <a:defRPr sz="3991"/>
            </a:lvl2pPr>
            <a:lvl3pPr marL="1824777" indent="0" algn="ctr">
              <a:buNone/>
              <a:defRPr sz="3592"/>
            </a:lvl3pPr>
            <a:lvl4pPr marL="2737165" indent="0" algn="ctr">
              <a:buNone/>
              <a:defRPr sz="3193"/>
            </a:lvl4pPr>
            <a:lvl5pPr marL="3649553" indent="0" algn="ctr">
              <a:buNone/>
              <a:defRPr sz="3193"/>
            </a:lvl5pPr>
            <a:lvl6pPr marL="4561942" indent="0" algn="ctr">
              <a:buNone/>
              <a:defRPr sz="3193"/>
            </a:lvl6pPr>
            <a:lvl7pPr marL="5474330" indent="0" algn="ctr">
              <a:buNone/>
              <a:defRPr sz="3193"/>
            </a:lvl7pPr>
            <a:lvl8pPr marL="6386718" indent="0" algn="ctr">
              <a:buNone/>
              <a:defRPr sz="3193"/>
            </a:lvl8pPr>
            <a:lvl9pPr marL="7299107" indent="0" algn="ctr">
              <a:buNone/>
              <a:defRPr sz="3193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9317043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5047751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17450937" y="728644"/>
            <a:ext cx="5258142" cy="11598115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1676509" y="728644"/>
            <a:ext cx="15469607" cy="11598115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758898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or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3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ítulo 1"/>
          <p:cNvSpPr>
            <a:spLocks noGrp="1"/>
          </p:cNvSpPr>
          <p:nvPr>
            <p:ph type="ctrTitle"/>
          </p:nvPr>
        </p:nvSpPr>
        <p:spPr>
          <a:xfrm>
            <a:off x="2687738" y="1154287"/>
            <a:ext cx="19082120" cy="2357521"/>
          </a:xfrm>
        </p:spPr>
        <p:txBody>
          <a:bodyPr>
            <a:normAutofit/>
          </a:bodyPr>
          <a:lstStyle>
            <a:lvl1pPr marL="0" marR="0" indent="0" algn="l" defTabSz="217544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pt-BR" sz="10000" i="0" kern="1200" baseline="0" dirty="0">
                <a:solidFill>
                  <a:srgbClr val="0070C0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r>
              <a:rPr lang="pt-BR" smtClean="0"/>
              <a:t>Clique para editar o título mestre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9485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 2_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304362" y="3909334"/>
            <a:ext cx="15121680" cy="2357521"/>
          </a:xfrm>
        </p:spPr>
        <p:txBody>
          <a:bodyPr>
            <a:normAutofit/>
          </a:bodyPr>
          <a:lstStyle>
            <a:lvl1pPr>
              <a:defRPr lang="pt-BR" sz="9600" i="1" kern="1200" cap="all" baseline="0" dirty="0">
                <a:solidFill>
                  <a:schemeClr val="bg1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r>
              <a:rPr lang="pt-BR" smtClean="0"/>
              <a:t>Clique para editar o título mestre</a:t>
            </a:r>
            <a:endParaRPr lang="pt-BR" dirty="0"/>
          </a:p>
        </p:txBody>
      </p:sp>
      <p:sp>
        <p:nvSpPr>
          <p:cNvPr id="6" name="Espaço Reservado para Texto 11"/>
          <p:cNvSpPr>
            <a:spLocks noGrp="1"/>
          </p:cNvSpPr>
          <p:nvPr>
            <p:ph type="body" sz="quarter" idx="10"/>
          </p:nvPr>
        </p:nvSpPr>
        <p:spPr>
          <a:xfrm>
            <a:off x="8304362" y="6266855"/>
            <a:ext cx="15193119" cy="2520950"/>
          </a:xfrm>
        </p:spPr>
        <p:txBody>
          <a:bodyPr/>
          <a:lstStyle>
            <a:lvl1pPr marL="0" indent="0" algn="ctr">
              <a:buNone/>
              <a:defRPr sz="7200" i="1" cap="all" baseline="0">
                <a:solidFill>
                  <a:schemeClr val="bg1">
                    <a:lumMod val="95000"/>
                  </a:schemeClr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pt-BR" smtClean="0"/>
              <a:t>Clique para editar 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3920521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cor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  <p:sp>
        <p:nvSpPr>
          <p:cNvPr id="7" name="Título 1"/>
          <p:cNvSpPr>
            <a:spLocks noGrp="1"/>
          </p:cNvSpPr>
          <p:nvPr>
            <p:ph type="ctrTitle"/>
          </p:nvPr>
        </p:nvSpPr>
        <p:spPr>
          <a:xfrm>
            <a:off x="2687738" y="1154287"/>
            <a:ext cx="19082120" cy="2357521"/>
          </a:xfrm>
        </p:spPr>
        <p:txBody>
          <a:bodyPr>
            <a:normAutofit/>
          </a:bodyPr>
          <a:lstStyle>
            <a:lvl1pPr marL="0" marR="0" indent="0" algn="l" defTabSz="217544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pt-BR" sz="10000" i="0" kern="1200" baseline="0" dirty="0">
                <a:solidFill>
                  <a:schemeClr val="bg1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r>
              <a:rPr lang="pt-BR" smtClean="0"/>
              <a:t>Clique para editar o título mestre</a:t>
            </a:r>
            <a:endParaRPr lang="pt-BR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0"/>
          </p:nvPr>
        </p:nvSpPr>
        <p:spPr>
          <a:xfrm>
            <a:off x="2759075" y="4033838"/>
            <a:ext cx="19083338" cy="8929687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  <a:lvl2pPr>
              <a:defRPr>
                <a:solidFill>
                  <a:schemeClr val="bg1">
                    <a:lumMod val="95000"/>
                  </a:schemeClr>
                </a:solidFill>
              </a:defRPr>
            </a:lvl2pPr>
            <a:lvl3pPr>
              <a:defRPr>
                <a:solidFill>
                  <a:schemeClr val="bg1">
                    <a:lumMod val="95000"/>
                  </a:schemeClr>
                </a:solidFill>
              </a:defRPr>
            </a:lvl3pPr>
            <a:lvl4pPr>
              <a:defRPr>
                <a:solidFill>
                  <a:schemeClr val="bg1">
                    <a:lumMod val="95000"/>
                  </a:schemeClr>
                </a:solidFill>
              </a:defRPr>
            </a:lvl4pPr>
            <a:lvl5pPr>
              <a:defRPr>
                <a:solidFill>
                  <a:schemeClr val="bg1">
                    <a:lumMod val="95000"/>
                  </a:schemeClr>
                </a:solidFill>
              </a:defRPr>
            </a:lvl5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670301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fech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pqd-ppt-template-fin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24384000" cy="1371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84817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582538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63808" y="3411958"/>
            <a:ext cx="21032570" cy="5692927"/>
          </a:xfrm>
        </p:spPr>
        <p:txBody>
          <a:bodyPr anchor="b"/>
          <a:lstStyle>
            <a:lvl1pPr>
              <a:defRPr sz="11974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663808" y="9158742"/>
            <a:ext cx="21032570" cy="2993776"/>
          </a:xfrm>
        </p:spPr>
        <p:txBody>
          <a:bodyPr/>
          <a:lstStyle>
            <a:lvl1pPr marL="0" indent="0">
              <a:buNone/>
              <a:defRPr sz="4789">
                <a:solidFill>
                  <a:schemeClr val="tx1">
                    <a:tint val="75000"/>
                  </a:schemeClr>
                </a:solidFill>
              </a:defRPr>
            </a:lvl1pPr>
            <a:lvl2pPr marL="912388" indent="0">
              <a:buNone/>
              <a:defRPr sz="3991">
                <a:solidFill>
                  <a:schemeClr val="tx1">
                    <a:tint val="75000"/>
                  </a:schemeClr>
                </a:solidFill>
              </a:defRPr>
            </a:lvl2pPr>
            <a:lvl3pPr marL="1824777" indent="0">
              <a:buNone/>
              <a:defRPr sz="3592">
                <a:solidFill>
                  <a:schemeClr val="tx1">
                    <a:tint val="75000"/>
                  </a:schemeClr>
                </a:solidFill>
              </a:defRPr>
            </a:lvl3pPr>
            <a:lvl4pPr marL="2737165" indent="0">
              <a:buNone/>
              <a:defRPr sz="3193">
                <a:solidFill>
                  <a:schemeClr val="tx1">
                    <a:tint val="75000"/>
                  </a:schemeClr>
                </a:solidFill>
              </a:defRPr>
            </a:lvl4pPr>
            <a:lvl5pPr marL="3649553" indent="0">
              <a:buNone/>
              <a:defRPr sz="3193">
                <a:solidFill>
                  <a:schemeClr val="tx1">
                    <a:tint val="75000"/>
                  </a:schemeClr>
                </a:solidFill>
              </a:defRPr>
            </a:lvl5pPr>
            <a:lvl6pPr marL="4561942" indent="0">
              <a:buNone/>
              <a:defRPr sz="3193">
                <a:solidFill>
                  <a:schemeClr val="tx1">
                    <a:tint val="75000"/>
                  </a:schemeClr>
                </a:solidFill>
              </a:defRPr>
            </a:lvl6pPr>
            <a:lvl7pPr marL="5474330" indent="0">
              <a:buNone/>
              <a:defRPr sz="3193">
                <a:solidFill>
                  <a:schemeClr val="tx1">
                    <a:tint val="75000"/>
                  </a:schemeClr>
                </a:solidFill>
              </a:defRPr>
            </a:lvl7pPr>
            <a:lvl8pPr marL="6386718" indent="0">
              <a:buNone/>
              <a:defRPr sz="3193">
                <a:solidFill>
                  <a:schemeClr val="tx1">
                    <a:tint val="75000"/>
                  </a:schemeClr>
                </a:solidFill>
              </a:defRPr>
            </a:lvl8pPr>
            <a:lvl9pPr marL="7299107" indent="0">
              <a:buNone/>
              <a:defRPr sz="31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552376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676509" y="3643221"/>
            <a:ext cx="10363875" cy="86835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2345204" y="3643221"/>
            <a:ext cx="10363875" cy="86835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3057654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9685" y="728645"/>
            <a:ext cx="21032570" cy="2645296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679686" y="3354932"/>
            <a:ext cx="10316246" cy="1644200"/>
          </a:xfrm>
        </p:spPr>
        <p:txBody>
          <a:bodyPr anchor="b"/>
          <a:lstStyle>
            <a:lvl1pPr marL="0" indent="0">
              <a:buNone/>
              <a:defRPr sz="4789" b="1"/>
            </a:lvl1pPr>
            <a:lvl2pPr marL="912388" indent="0">
              <a:buNone/>
              <a:defRPr sz="3991" b="1"/>
            </a:lvl2pPr>
            <a:lvl3pPr marL="1824777" indent="0">
              <a:buNone/>
              <a:defRPr sz="3592" b="1"/>
            </a:lvl3pPr>
            <a:lvl4pPr marL="2737165" indent="0">
              <a:buNone/>
              <a:defRPr sz="3193" b="1"/>
            </a:lvl4pPr>
            <a:lvl5pPr marL="3649553" indent="0">
              <a:buNone/>
              <a:defRPr sz="3193" b="1"/>
            </a:lvl5pPr>
            <a:lvl6pPr marL="4561942" indent="0">
              <a:buNone/>
              <a:defRPr sz="3193" b="1"/>
            </a:lvl6pPr>
            <a:lvl7pPr marL="5474330" indent="0">
              <a:buNone/>
              <a:defRPr sz="3193" b="1"/>
            </a:lvl7pPr>
            <a:lvl8pPr marL="6386718" indent="0">
              <a:buNone/>
              <a:defRPr sz="3193" b="1"/>
            </a:lvl8pPr>
            <a:lvl9pPr marL="7299107" indent="0">
              <a:buNone/>
              <a:defRPr sz="3193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679686" y="4999132"/>
            <a:ext cx="10316246" cy="7352971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12345204" y="3354932"/>
            <a:ext cx="10367051" cy="1644200"/>
          </a:xfrm>
        </p:spPr>
        <p:txBody>
          <a:bodyPr anchor="b"/>
          <a:lstStyle>
            <a:lvl1pPr marL="0" indent="0">
              <a:buNone/>
              <a:defRPr sz="4789" b="1"/>
            </a:lvl1pPr>
            <a:lvl2pPr marL="912388" indent="0">
              <a:buNone/>
              <a:defRPr sz="3991" b="1"/>
            </a:lvl2pPr>
            <a:lvl3pPr marL="1824777" indent="0">
              <a:buNone/>
              <a:defRPr sz="3592" b="1"/>
            </a:lvl3pPr>
            <a:lvl4pPr marL="2737165" indent="0">
              <a:buNone/>
              <a:defRPr sz="3193" b="1"/>
            </a:lvl4pPr>
            <a:lvl5pPr marL="3649553" indent="0">
              <a:buNone/>
              <a:defRPr sz="3193" b="1"/>
            </a:lvl5pPr>
            <a:lvl6pPr marL="4561942" indent="0">
              <a:buNone/>
              <a:defRPr sz="3193" b="1"/>
            </a:lvl6pPr>
            <a:lvl7pPr marL="5474330" indent="0">
              <a:buNone/>
              <a:defRPr sz="3193" b="1"/>
            </a:lvl7pPr>
            <a:lvl8pPr marL="6386718" indent="0">
              <a:buNone/>
              <a:defRPr sz="3193" b="1"/>
            </a:lvl8pPr>
            <a:lvl9pPr marL="7299107" indent="0">
              <a:buNone/>
              <a:defRPr sz="3193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12345204" y="4999132"/>
            <a:ext cx="10367051" cy="7352971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020262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1729652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0254677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9686" y="912389"/>
            <a:ext cx="7864986" cy="3193362"/>
          </a:xfrm>
        </p:spPr>
        <p:txBody>
          <a:bodyPr anchor="b"/>
          <a:lstStyle>
            <a:lvl1pPr>
              <a:defRPr sz="6386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0367051" y="1970508"/>
            <a:ext cx="12345204" cy="9725815"/>
          </a:xfrm>
        </p:spPr>
        <p:txBody>
          <a:bodyPr/>
          <a:lstStyle>
            <a:lvl1pPr>
              <a:defRPr sz="6386"/>
            </a:lvl1pPr>
            <a:lvl2pPr>
              <a:defRPr sz="5588"/>
            </a:lvl2pPr>
            <a:lvl3pPr>
              <a:defRPr sz="4789"/>
            </a:lvl3pPr>
            <a:lvl4pPr>
              <a:defRPr sz="3991"/>
            </a:lvl4pPr>
            <a:lvl5pPr>
              <a:defRPr sz="3991"/>
            </a:lvl5pPr>
            <a:lvl6pPr>
              <a:defRPr sz="3991"/>
            </a:lvl6pPr>
            <a:lvl7pPr>
              <a:defRPr sz="3991"/>
            </a:lvl7pPr>
            <a:lvl8pPr>
              <a:defRPr sz="3991"/>
            </a:lvl8pPr>
            <a:lvl9pPr>
              <a:defRPr sz="3991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679686" y="4105752"/>
            <a:ext cx="7864986" cy="7606412"/>
          </a:xfrm>
        </p:spPr>
        <p:txBody>
          <a:bodyPr/>
          <a:lstStyle>
            <a:lvl1pPr marL="0" indent="0">
              <a:buNone/>
              <a:defRPr sz="3193"/>
            </a:lvl1pPr>
            <a:lvl2pPr marL="912388" indent="0">
              <a:buNone/>
              <a:defRPr sz="2794"/>
            </a:lvl2pPr>
            <a:lvl3pPr marL="1824777" indent="0">
              <a:buNone/>
              <a:defRPr sz="2395"/>
            </a:lvl3pPr>
            <a:lvl4pPr marL="2737165" indent="0">
              <a:buNone/>
              <a:defRPr sz="1996"/>
            </a:lvl4pPr>
            <a:lvl5pPr marL="3649553" indent="0">
              <a:buNone/>
              <a:defRPr sz="1996"/>
            </a:lvl5pPr>
            <a:lvl6pPr marL="4561942" indent="0">
              <a:buNone/>
              <a:defRPr sz="1996"/>
            </a:lvl6pPr>
            <a:lvl7pPr marL="5474330" indent="0">
              <a:buNone/>
              <a:defRPr sz="1996"/>
            </a:lvl7pPr>
            <a:lvl8pPr marL="6386718" indent="0">
              <a:buNone/>
              <a:defRPr sz="1996"/>
            </a:lvl8pPr>
            <a:lvl9pPr marL="7299107" indent="0">
              <a:buNone/>
              <a:defRPr sz="1996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5767888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9686" y="912389"/>
            <a:ext cx="7864986" cy="3193362"/>
          </a:xfrm>
        </p:spPr>
        <p:txBody>
          <a:bodyPr anchor="b"/>
          <a:lstStyle>
            <a:lvl1pPr>
              <a:defRPr sz="6386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0367051" y="1970508"/>
            <a:ext cx="12345204" cy="9725815"/>
          </a:xfrm>
        </p:spPr>
        <p:txBody>
          <a:bodyPr/>
          <a:lstStyle>
            <a:lvl1pPr marL="0" indent="0">
              <a:buNone/>
              <a:defRPr sz="6386"/>
            </a:lvl1pPr>
            <a:lvl2pPr marL="912388" indent="0">
              <a:buNone/>
              <a:defRPr sz="5588"/>
            </a:lvl2pPr>
            <a:lvl3pPr marL="1824777" indent="0">
              <a:buNone/>
              <a:defRPr sz="4789"/>
            </a:lvl3pPr>
            <a:lvl4pPr marL="2737165" indent="0">
              <a:buNone/>
              <a:defRPr sz="3991"/>
            </a:lvl4pPr>
            <a:lvl5pPr marL="3649553" indent="0">
              <a:buNone/>
              <a:defRPr sz="3991"/>
            </a:lvl5pPr>
            <a:lvl6pPr marL="4561942" indent="0">
              <a:buNone/>
              <a:defRPr sz="3991"/>
            </a:lvl6pPr>
            <a:lvl7pPr marL="5474330" indent="0">
              <a:buNone/>
              <a:defRPr sz="3991"/>
            </a:lvl7pPr>
            <a:lvl8pPr marL="6386718" indent="0">
              <a:buNone/>
              <a:defRPr sz="3991"/>
            </a:lvl8pPr>
            <a:lvl9pPr marL="7299107" indent="0">
              <a:buNone/>
              <a:defRPr sz="3991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679686" y="4105752"/>
            <a:ext cx="7864986" cy="7606412"/>
          </a:xfrm>
        </p:spPr>
        <p:txBody>
          <a:bodyPr/>
          <a:lstStyle>
            <a:lvl1pPr marL="0" indent="0">
              <a:buNone/>
              <a:defRPr sz="3193"/>
            </a:lvl1pPr>
            <a:lvl2pPr marL="912388" indent="0">
              <a:buNone/>
              <a:defRPr sz="2794"/>
            </a:lvl2pPr>
            <a:lvl3pPr marL="1824777" indent="0">
              <a:buNone/>
              <a:defRPr sz="2395"/>
            </a:lvl3pPr>
            <a:lvl4pPr marL="2737165" indent="0">
              <a:buNone/>
              <a:defRPr sz="1996"/>
            </a:lvl4pPr>
            <a:lvl5pPr marL="3649553" indent="0">
              <a:buNone/>
              <a:defRPr sz="1996"/>
            </a:lvl5pPr>
            <a:lvl6pPr marL="4561942" indent="0">
              <a:buNone/>
              <a:defRPr sz="1996"/>
            </a:lvl6pPr>
            <a:lvl7pPr marL="5474330" indent="0">
              <a:buNone/>
              <a:defRPr sz="1996"/>
            </a:lvl7pPr>
            <a:lvl8pPr marL="6386718" indent="0">
              <a:buNone/>
              <a:defRPr sz="1996"/>
            </a:lvl8pPr>
            <a:lvl9pPr marL="7299107" indent="0">
              <a:buNone/>
              <a:defRPr sz="1996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20691785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676509" y="728645"/>
            <a:ext cx="21032570" cy="264529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676509" y="3643221"/>
            <a:ext cx="21032570" cy="8683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1676509" y="12684745"/>
            <a:ext cx="5486757" cy="728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9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17992060-054D-4D13-B418-6A9878D8FA10}" type="datetimeFigureOut">
              <a:rPr lang="pt-BR" smtClean="0"/>
              <a:pPr>
                <a:defRPr/>
              </a:pPr>
              <a:t>25/03/2017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8077726" y="12684745"/>
            <a:ext cx="8230136" cy="728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9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17222322" y="12684745"/>
            <a:ext cx="5486757" cy="728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9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CA37CB6-5603-457F-A6C3-9880D4DF1261}" type="slidenum">
              <a:rPr lang="pt-BR" altLang="pt-BR" smtClean="0"/>
              <a:pPr>
                <a:defRPr/>
              </a:pPr>
              <a:t>‹nº›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974604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8" r:id="rId1"/>
    <p:sldLayoutId id="2147484399" r:id="rId2"/>
    <p:sldLayoutId id="2147484400" r:id="rId3"/>
    <p:sldLayoutId id="2147484401" r:id="rId4"/>
    <p:sldLayoutId id="2147484402" r:id="rId5"/>
    <p:sldLayoutId id="2147484403" r:id="rId6"/>
    <p:sldLayoutId id="2147484404" r:id="rId7"/>
    <p:sldLayoutId id="2147484405" r:id="rId8"/>
    <p:sldLayoutId id="2147484406" r:id="rId9"/>
    <p:sldLayoutId id="2147484407" r:id="rId10"/>
    <p:sldLayoutId id="2147484408" r:id="rId11"/>
    <p:sldLayoutId id="2147484409" r:id="rId12"/>
    <p:sldLayoutId id="2147484410" r:id="rId13"/>
    <p:sldLayoutId id="2147484411" r:id="rId14"/>
    <p:sldLayoutId id="2147484412" r:id="rId15"/>
  </p:sldLayoutIdLst>
  <p:txStyles>
    <p:titleStyle>
      <a:lvl1pPr algn="l" defTabSz="1824777" rtl="0" eaLnBrk="1" latinLnBrk="0" hangingPunct="1">
        <a:lnSpc>
          <a:spcPct val="90000"/>
        </a:lnSpc>
        <a:spcBef>
          <a:spcPct val="0"/>
        </a:spcBef>
        <a:buNone/>
        <a:defRPr sz="878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194" indent="-456194" algn="l" defTabSz="1824777" rtl="0" eaLnBrk="1" latinLnBrk="0" hangingPunct="1">
        <a:lnSpc>
          <a:spcPct val="90000"/>
        </a:lnSpc>
        <a:spcBef>
          <a:spcPts val="1996"/>
        </a:spcBef>
        <a:buFont typeface="Arial" panose="020B0604020202020204" pitchFamily="34" charset="0"/>
        <a:buChar char="•"/>
        <a:defRPr sz="5588" kern="1200">
          <a:solidFill>
            <a:schemeClr val="tx1"/>
          </a:solidFill>
          <a:latin typeface="+mn-lt"/>
          <a:ea typeface="+mn-ea"/>
          <a:cs typeface="+mn-cs"/>
        </a:defRPr>
      </a:lvl1pPr>
      <a:lvl2pPr marL="1368582" indent="-456194" algn="l" defTabSz="1824777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4789" kern="1200">
          <a:solidFill>
            <a:schemeClr val="tx1"/>
          </a:solidFill>
          <a:latin typeface="+mn-lt"/>
          <a:ea typeface="+mn-ea"/>
          <a:cs typeface="+mn-cs"/>
        </a:defRPr>
      </a:lvl2pPr>
      <a:lvl3pPr marL="2280971" indent="-456194" algn="l" defTabSz="1824777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3991" kern="1200">
          <a:solidFill>
            <a:schemeClr val="tx1"/>
          </a:solidFill>
          <a:latin typeface="+mn-lt"/>
          <a:ea typeface="+mn-ea"/>
          <a:cs typeface="+mn-cs"/>
        </a:defRPr>
      </a:lvl3pPr>
      <a:lvl4pPr marL="3193359" indent="-456194" algn="l" defTabSz="1824777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3592" kern="1200">
          <a:solidFill>
            <a:schemeClr val="tx1"/>
          </a:solidFill>
          <a:latin typeface="+mn-lt"/>
          <a:ea typeface="+mn-ea"/>
          <a:cs typeface="+mn-cs"/>
        </a:defRPr>
      </a:lvl4pPr>
      <a:lvl5pPr marL="4105747" indent="-456194" algn="l" defTabSz="1824777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3592" kern="1200">
          <a:solidFill>
            <a:schemeClr val="tx1"/>
          </a:solidFill>
          <a:latin typeface="+mn-lt"/>
          <a:ea typeface="+mn-ea"/>
          <a:cs typeface="+mn-cs"/>
        </a:defRPr>
      </a:lvl5pPr>
      <a:lvl6pPr marL="5018136" indent="-456194" algn="l" defTabSz="1824777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3592" kern="1200">
          <a:solidFill>
            <a:schemeClr val="tx1"/>
          </a:solidFill>
          <a:latin typeface="+mn-lt"/>
          <a:ea typeface="+mn-ea"/>
          <a:cs typeface="+mn-cs"/>
        </a:defRPr>
      </a:lvl6pPr>
      <a:lvl7pPr marL="5930524" indent="-456194" algn="l" defTabSz="1824777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3592" kern="1200">
          <a:solidFill>
            <a:schemeClr val="tx1"/>
          </a:solidFill>
          <a:latin typeface="+mn-lt"/>
          <a:ea typeface="+mn-ea"/>
          <a:cs typeface="+mn-cs"/>
        </a:defRPr>
      </a:lvl7pPr>
      <a:lvl8pPr marL="6842912" indent="-456194" algn="l" defTabSz="1824777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3592" kern="1200">
          <a:solidFill>
            <a:schemeClr val="tx1"/>
          </a:solidFill>
          <a:latin typeface="+mn-lt"/>
          <a:ea typeface="+mn-ea"/>
          <a:cs typeface="+mn-cs"/>
        </a:defRPr>
      </a:lvl8pPr>
      <a:lvl9pPr marL="7755301" indent="-456194" algn="l" defTabSz="1824777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35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824777" rtl="0" eaLnBrk="1" latinLnBrk="0" hangingPunct="1">
        <a:defRPr sz="3592" kern="1200">
          <a:solidFill>
            <a:schemeClr val="tx1"/>
          </a:solidFill>
          <a:latin typeface="+mn-lt"/>
          <a:ea typeface="+mn-ea"/>
          <a:cs typeface="+mn-cs"/>
        </a:defRPr>
      </a:lvl1pPr>
      <a:lvl2pPr marL="912388" algn="l" defTabSz="1824777" rtl="0" eaLnBrk="1" latinLnBrk="0" hangingPunct="1">
        <a:defRPr sz="3592" kern="1200">
          <a:solidFill>
            <a:schemeClr val="tx1"/>
          </a:solidFill>
          <a:latin typeface="+mn-lt"/>
          <a:ea typeface="+mn-ea"/>
          <a:cs typeface="+mn-cs"/>
        </a:defRPr>
      </a:lvl2pPr>
      <a:lvl3pPr marL="1824777" algn="l" defTabSz="1824777" rtl="0" eaLnBrk="1" latinLnBrk="0" hangingPunct="1">
        <a:defRPr sz="3592" kern="1200">
          <a:solidFill>
            <a:schemeClr val="tx1"/>
          </a:solidFill>
          <a:latin typeface="+mn-lt"/>
          <a:ea typeface="+mn-ea"/>
          <a:cs typeface="+mn-cs"/>
        </a:defRPr>
      </a:lvl3pPr>
      <a:lvl4pPr marL="2737165" algn="l" defTabSz="1824777" rtl="0" eaLnBrk="1" latinLnBrk="0" hangingPunct="1">
        <a:defRPr sz="3592" kern="1200">
          <a:solidFill>
            <a:schemeClr val="tx1"/>
          </a:solidFill>
          <a:latin typeface="+mn-lt"/>
          <a:ea typeface="+mn-ea"/>
          <a:cs typeface="+mn-cs"/>
        </a:defRPr>
      </a:lvl4pPr>
      <a:lvl5pPr marL="3649553" algn="l" defTabSz="1824777" rtl="0" eaLnBrk="1" latinLnBrk="0" hangingPunct="1">
        <a:defRPr sz="3592" kern="1200">
          <a:solidFill>
            <a:schemeClr val="tx1"/>
          </a:solidFill>
          <a:latin typeface="+mn-lt"/>
          <a:ea typeface="+mn-ea"/>
          <a:cs typeface="+mn-cs"/>
        </a:defRPr>
      </a:lvl5pPr>
      <a:lvl6pPr marL="4561942" algn="l" defTabSz="1824777" rtl="0" eaLnBrk="1" latinLnBrk="0" hangingPunct="1">
        <a:defRPr sz="3592" kern="1200">
          <a:solidFill>
            <a:schemeClr val="tx1"/>
          </a:solidFill>
          <a:latin typeface="+mn-lt"/>
          <a:ea typeface="+mn-ea"/>
          <a:cs typeface="+mn-cs"/>
        </a:defRPr>
      </a:lvl6pPr>
      <a:lvl7pPr marL="5474330" algn="l" defTabSz="1824777" rtl="0" eaLnBrk="1" latinLnBrk="0" hangingPunct="1">
        <a:defRPr sz="3592" kern="1200">
          <a:solidFill>
            <a:schemeClr val="tx1"/>
          </a:solidFill>
          <a:latin typeface="+mn-lt"/>
          <a:ea typeface="+mn-ea"/>
          <a:cs typeface="+mn-cs"/>
        </a:defRPr>
      </a:lvl7pPr>
      <a:lvl8pPr marL="6386718" algn="l" defTabSz="1824777" rtl="0" eaLnBrk="1" latinLnBrk="0" hangingPunct="1">
        <a:defRPr sz="3592" kern="1200">
          <a:solidFill>
            <a:schemeClr val="tx1"/>
          </a:solidFill>
          <a:latin typeface="+mn-lt"/>
          <a:ea typeface="+mn-ea"/>
          <a:cs typeface="+mn-cs"/>
        </a:defRPr>
      </a:lvl8pPr>
      <a:lvl9pPr marL="7299107" algn="l" defTabSz="1824777" rtl="0" eaLnBrk="1" latinLnBrk="0" hangingPunct="1">
        <a:defRPr sz="35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026" y="0"/>
            <a:ext cx="13965088" cy="1396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56248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Shape 94"/>
          <p:cNvSpPr>
            <a:spLocks noChangeArrowheads="1"/>
          </p:cNvSpPr>
          <p:nvPr/>
        </p:nvSpPr>
        <p:spPr bwMode="auto">
          <a:xfrm>
            <a:off x="11425238" y="5861050"/>
            <a:ext cx="9523412" cy="172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</a:extLst>
        </p:spPr>
        <p:txBody>
          <a:bodyPr lIns="0" tIns="0" rIns="0" bIns="0" anchor="ctr">
            <a:spAutoFit/>
          </a:bodyPr>
          <a:lstStyle/>
          <a:p>
            <a:pPr eaLnBrk="1" hangingPunct="1"/>
            <a:r>
              <a:rPr lang="pt-BR" altLang="pt-BR" sz="10000" i="1">
                <a:solidFill>
                  <a:srgbClr val="FFFFFF"/>
                </a:solidFill>
                <a:latin typeface="Open Sans Extrabold" pitchFamily="34" charset="0"/>
                <a:sym typeface="Open Sans Extrabold" pitchFamily="34" charset="0"/>
              </a:rPr>
              <a:t>OBRIGADO!</a:t>
            </a: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8664402" y="7130951"/>
            <a:ext cx="15024882" cy="2862322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9000" b="1" dirty="0" err="1" smtClean="0">
                <a:solidFill>
                  <a:schemeClr val="bg1"/>
                </a:solidFill>
                <a:latin typeface="Khmer UI" panose="020B0502040204020203" pitchFamily="34" charset="0"/>
                <a:ea typeface="Open Sans" panose="020B0604020202020204" charset="0"/>
                <a:cs typeface="Khmer UI" panose="020B0502040204020203" pitchFamily="34" charset="0"/>
              </a:rPr>
              <a:t>Chatbot</a:t>
            </a:r>
            <a:r>
              <a:rPr lang="en-US" sz="9000" b="1" dirty="0" smtClean="0">
                <a:solidFill>
                  <a:schemeClr val="bg1"/>
                </a:solidFill>
                <a:latin typeface="Khmer UI" panose="020B0502040204020203" pitchFamily="34" charset="0"/>
                <a:ea typeface="Open Sans" panose="020B0604020202020204" charset="0"/>
                <a:cs typeface="Khmer UI" panose="020B0502040204020203" pitchFamily="34" charset="0"/>
              </a:rPr>
              <a:t> para </a:t>
            </a:r>
            <a:r>
              <a:rPr lang="en-US" sz="9000" b="1" dirty="0" err="1" smtClean="0">
                <a:solidFill>
                  <a:schemeClr val="bg1"/>
                </a:solidFill>
                <a:latin typeface="Khmer UI" panose="020B0502040204020203" pitchFamily="34" charset="0"/>
                <a:ea typeface="Open Sans" panose="020B0604020202020204" charset="0"/>
                <a:cs typeface="Khmer UI" panose="020B0502040204020203" pitchFamily="34" charset="0"/>
              </a:rPr>
              <a:t>Atendimento</a:t>
            </a:r>
            <a:r>
              <a:rPr lang="en-US" sz="9000" b="1" dirty="0" smtClean="0">
                <a:solidFill>
                  <a:schemeClr val="bg1"/>
                </a:solidFill>
                <a:latin typeface="Khmer UI" panose="020B0502040204020203" pitchFamily="34" charset="0"/>
                <a:ea typeface="Open Sans" panose="020B0604020202020204" charset="0"/>
                <a:cs typeface="Khmer UI" panose="020B0502040204020203" pitchFamily="34" charset="0"/>
              </a:rPr>
              <a:t> </a:t>
            </a:r>
          </a:p>
          <a:p>
            <a:pPr algn="ctr"/>
            <a:r>
              <a:rPr lang="en-US" sz="9000" b="1" dirty="0" smtClean="0">
                <a:solidFill>
                  <a:schemeClr val="bg1"/>
                </a:solidFill>
                <a:latin typeface="Khmer UI" panose="020B0502040204020203" pitchFamily="34" charset="0"/>
                <a:ea typeface="Open Sans" panose="020B0604020202020204" charset="0"/>
                <a:cs typeface="Khmer UI" panose="020B0502040204020203" pitchFamily="34" charset="0"/>
              </a:rPr>
              <a:t>de </a:t>
            </a:r>
            <a:r>
              <a:rPr lang="en-US" sz="9000" b="1" dirty="0" err="1" smtClean="0">
                <a:solidFill>
                  <a:schemeClr val="bg1"/>
                </a:solidFill>
                <a:latin typeface="Khmer UI" panose="020B0502040204020203" pitchFamily="34" charset="0"/>
                <a:ea typeface="Open Sans" panose="020B0604020202020204" charset="0"/>
                <a:cs typeface="Khmer UI" panose="020B0502040204020203" pitchFamily="34" charset="0"/>
              </a:rPr>
              <a:t>Usuários</a:t>
            </a:r>
            <a:endParaRPr lang="pt-BR" sz="9000" b="1" dirty="0">
              <a:solidFill>
                <a:schemeClr val="bg1"/>
              </a:solidFill>
              <a:latin typeface="Khmer UI" panose="020B0502040204020203" pitchFamily="34" charset="0"/>
              <a:ea typeface="Open Sans" panose="020B0604020202020204" charset="0"/>
              <a:cs typeface="Khmer UI" panose="020B0502040204020203" pitchFamily="3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ítulo 8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defTabSz="2174875" fontAlgn="base">
              <a:spcAft>
                <a:spcPct val="0"/>
              </a:spcAft>
            </a:pPr>
            <a:r>
              <a:rPr lang="pt-BR" altLang="pt-BR" sz="12000" dirty="0" smtClean="0">
                <a:latin typeface="Open Sans Extrabold" pitchFamily="34" charset="0"/>
                <a:ea typeface="Open Sans Extrabold" pitchFamily="34" charset="0"/>
                <a:cs typeface="Open Sans Extrabold" pitchFamily="34" charset="0"/>
              </a:rPr>
              <a:t>Demonstração</a:t>
            </a:r>
            <a:endParaRPr altLang="pt-BR" sz="12000" dirty="0" smtClean="0">
              <a:latin typeface="Open Sans Extrabold" pitchFamily="34" charset="0"/>
              <a:ea typeface="Open Sans Extrabold" pitchFamily="34" charset="0"/>
              <a:cs typeface="Open Sans Extrabold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16225242" y="12287141"/>
            <a:ext cx="8568952" cy="1169551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smtClean="0">
                <a:solidFill>
                  <a:schemeClr val="bg1"/>
                </a:solidFill>
                <a:latin typeface="Khmer UI" panose="020B0502040204020203" pitchFamily="34" charset="0"/>
                <a:ea typeface="Open Sans" panose="020B0604020202020204" charset="0"/>
                <a:cs typeface="Khmer UI" panose="020B0502040204020203" pitchFamily="34" charset="0"/>
              </a:rPr>
              <a:t>Hackathon CPqD</a:t>
            </a:r>
            <a:endParaRPr lang="pt-BR" sz="7000" b="1" dirty="0">
              <a:solidFill>
                <a:schemeClr val="bg1"/>
              </a:solidFill>
              <a:latin typeface="Khmer UI" panose="020B0502040204020203" pitchFamily="34" charset="0"/>
              <a:ea typeface="Open Sans" panose="020B0604020202020204" charset="0"/>
              <a:cs typeface="Khmer UI" panose="020B0502040204020203" pitchFamily="34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178" y="3208082"/>
            <a:ext cx="9365504" cy="936550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ítulo 8"/>
          <p:cNvSpPr>
            <a:spLocks noGrp="1"/>
          </p:cNvSpPr>
          <p:nvPr>
            <p:ph type="ctrTitle"/>
          </p:nvPr>
        </p:nvSpPr>
        <p:spPr>
          <a:xfrm>
            <a:off x="2327413" y="938263"/>
            <a:ext cx="19081750" cy="2357437"/>
          </a:xfrm>
        </p:spPr>
        <p:txBody>
          <a:bodyPr>
            <a:normAutofit/>
          </a:bodyPr>
          <a:lstStyle/>
          <a:p>
            <a:pPr defTabSz="2174875" fontAlgn="base">
              <a:spcAft>
                <a:spcPct val="0"/>
              </a:spcAft>
            </a:pPr>
            <a:r>
              <a:rPr lang="pt-BR" altLang="pt-BR" sz="12000" dirty="0" smtClean="0">
                <a:latin typeface="Open Sans Extrabold" pitchFamily="34" charset="0"/>
                <a:ea typeface="Open Sans Extrabold" pitchFamily="34" charset="0"/>
                <a:cs typeface="Open Sans Extrabold" pitchFamily="34" charset="0"/>
              </a:rPr>
              <a:t>Ideias Futuras</a:t>
            </a:r>
            <a:endParaRPr altLang="pt-BR" sz="12000" dirty="0" smtClean="0">
              <a:latin typeface="Open Sans Extrabold" pitchFamily="34" charset="0"/>
              <a:ea typeface="Open Sans Extrabold" pitchFamily="34" charset="0"/>
              <a:cs typeface="Open Sans Extrabold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16225242" y="12287141"/>
            <a:ext cx="8568952" cy="1169551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smtClean="0">
                <a:solidFill>
                  <a:schemeClr val="bg1"/>
                </a:solidFill>
                <a:latin typeface="Khmer UI" panose="020B0502040204020203" pitchFamily="34" charset="0"/>
                <a:ea typeface="Open Sans" panose="020B0604020202020204" charset="0"/>
                <a:cs typeface="Khmer UI" panose="020B0502040204020203" pitchFamily="34" charset="0"/>
              </a:rPr>
              <a:t>Hackathon CPqD</a:t>
            </a:r>
            <a:endParaRPr lang="pt-BR" sz="7000" b="1" dirty="0">
              <a:solidFill>
                <a:schemeClr val="bg1"/>
              </a:solidFill>
              <a:latin typeface="Khmer UI" panose="020B0502040204020203" pitchFamily="34" charset="0"/>
              <a:ea typeface="Open Sans" panose="020B0604020202020204" charset="0"/>
              <a:cs typeface="Khmer UI" panose="020B0502040204020203" pitchFamily="34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327413" y="3818583"/>
            <a:ext cx="198022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8000" smtClean="0">
                <a:solidFill>
                  <a:schemeClr val="bg1"/>
                </a:solidFill>
              </a:rPr>
              <a:t>Integração </a:t>
            </a:r>
            <a:r>
              <a:rPr lang="pt-BR" sz="8000" smtClean="0">
                <a:solidFill>
                  <a:schemeClr val="bg1"/>
                </a:solidFill>
              </a:rPr>
              <a:t>VoIP</a:t>
            </a:r>
            <a:endParaRPr lang="pt-BR" sz="8000" dirty="0" smtClean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8000" dirty="0" smtClean="0">
                <a:solidFill>
                  <a:schemeClr val="bg1"/>
                </a:solidFill>
              </a:rPr>
              <a:t>Autenticação </a:t>
            </a:r>
            <a:r>
              <a:rPr lang="pt-BR" sz="8000" dirty="0" err="1" smtClean="0">
                <a:solidFill>
                  <a:schemeClr val="bg1"/>
                </a:solidFill>
              </a:rPr>
              <a:t>CPqD</a:t>
            </a:r>
            <a:endParaRPr lang="pt-BR" sz="8000" dirty="0" smtClean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pt-BR" sz="8000" dirty="0" smtClean="0">
                <a:solidFill>
                  <a:schemeClr val="bg1"/>
                </a:solidFill>
              </a:rPr>
              <a:t>Integração Hangout </a:t>
            </a:r>
            <a:endParaRPr lang="pt-BR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455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650178" cy="13685838"/>
          </a:xfrm>
          <a:prstGeom prst="rect">
            <a:avLst/>
          </a:prstGeom>
        </p:spPr>
      </p:pic>
      <p:sp>
        <p:nvSpPr>
          <p:cNvPr id="5" name="Título 8"/>
          <p:cNvSpPr txBox="1">
            <a:spLocks/>
          </p:cNvSpPr>
          <p:nvPr/>
        </p:nvSpPr>
        <p:spPr>
          <a:xfrm>
            <a:off x="4343922" y="1902079"/>
            <a:ext cx="19081750" cy="6696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marR="0" indent="0" algn="l" defTabSz="2175449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lang="pt-BR" sz="10000" i="0" kern="1200" baseline="0" dirty="0">
                <a:solidFill>
                  <a:srgbClr val="0070C0"/>
                </a:solidFill>
                <a:latin typeface="Open Sans Extrabold"/>
                <a:ea typeface="Open Sans Extrabold"/>
                <a:cs typeface="Open Sans Extrabold"/>
              </a:defRPr>
            </a:lvl1pPr>
          </a:lstStyle>
          <a:p>
            <a:pPr defTabSz="2174875" fontAlgn="base">
              <a:spcAft>
                <a:spcPct val="0"/>
              </a:spcAft>
            </a:pPr>
            <a:r>
              <a:rPr lang="pt-BR" altLang="pt-BR" sz="12000" dirty="0" smtClean="0">
                <a:latin typeface="Open Sans Extrabold" pitchFamily="34" charset="0"/>
                <a:ea typeface="Open Sans Extrabold" pitchFamily="34" charset="0"/>
                <a:cs typeface="Open Sans Extrabold" pitchFamily="34" charset="0"/>
              </a:rPr>
              <a:t>Pensando fora </a:t>
            </a:r>
          </a:p>
          <a:p>
            <a:pPr defTabSz="2174875" fontAlgn="base">
              <a:spcAft>
                <a:spcPct val="0"/>
              </a:spcAft>
            </a:pPr>
            <a:r>
              <a:rPr lang="pt-BR" altLang="pt-BR" sz="12000" dirty="0" smtClean="0">
                <a:latin typeface="Open Sans Extrabold" pitchFamily="34" charset="0"/>
                <a:ea typeface="Open Sans Extrabold" pitchFamily="34" charset="0"/>
                <a:cs typeface="Open Sans Extrabold" pitchFamily="34" charset="0"/>
              </a:rPr>
              <a:t>da caixa ?</a:t>
            </a:r>
          </a:p>
        </p:txBody>
      </p:sp>
    </p:spTree>
    <p:extLst>
      <p:ext uri="{BB962C8B-B14F-4D97-AF65-F5344CB8AC3E}">
        <p14:creationId xmlns:p14="http://schemas.microsoft.com/office/powerpoint/2010/main" val="407081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ítulo 8"/>
          <p:cNvSpPr>
            <a:spLocks noGrp="1"/>
          </p:cNvSpPr>
          <p:nvPr>
            <p:ph type="ctrTitle"/>
          </p:nvPr>
        </p:nvSpPr>
        <p:spPr>
          <a:xfrm>
            <a:off x="2327413" y="938263"/>
            <a:ext cx="19081750" cy="2357437"/>
          </a:xfrm>
        </p:spPr>
        <p:txBody>
          <a:bodyPr>
            <a:normAutofit/>
          </a:bodyPr>
          <a:lstStyle/>
          <a:p>
            <a:pPr defTabSz="2174875" fontAlgn="base">
              <a:spcAft>
                <a:spcPct val="0"/>
              </a:spcAft>
            </a:pPr>
            <a:r>
              <a:rPr lang="pt-BR" altLang="pt-BR" sz="12000" dirty="0" smtClean="0">
                <a:latin typeface="Open Sans Extrabold" pitchFamily="34" charset="0"/>
                <a:ea typeface="Open Sans Extrabold" pitchFamily="34" charset="0"/>
                <a:cs typeface="Open Sans Extrabold" pitchFamily="34" charset="0"/>
              </a:rPr>
              <a:t>Pensando fora da caixa ?</a:t>
            </a:r>
            <a:endParaRPr altLang="pt-BR" sz="12000" dirty="0" smtClean="0">
              <a:latin typeface="Open Sans Extrabold" pitchFamily="34" charset="0"/>
              <a:ea typeface="Open Sans Extrabold" pitchFamily="34" charset="0"/>
              <a:cs typeface="Open Sans Extrabold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16225242" y="12287141"/>
            <a:ext cx="8568952" cy="1169551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smtClean="0">
                <a:solidFill>
                  <a:schemeClr val="bg1"/>
                </a:solidFill>
                <a:latin typeface="Khmer UI" panose="020B0502040204020203" pitchFamily="34" charset="0"/>
                <a:ea typeface="Open Sans" panose="020B0604020202020204" charset="0"/>
                <a:cs typeface="Khmer UI" panose="020B0502040204020203" pitchFamily="34" charset="0"/>
              </a:rPr>
              <a:t>Hackathon CPqD</a:t>
            </a:r>
            <a:endParaRPr lang="pt-BR" sz="7000" b="1" dirty="0">
              <a:solidFill>
                <a:schemeClr val="bg1"/>
              </a:solidFill>
              <a:latin typeface="Khmer UI" panose="020B0502040204020203" pitchFamily="34" charset="0"/>
              <a:ea typeface="Open Sans" panose="020B0604020202020204" charset="0"/>
              <a:cs typeface="Khmer UI" panose="020B0502040204020203" pitchFamily="34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5136010" y="6050831"/>
            <a:ext cx="1425786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0" dirty="0">
                <a:solidFill>
                  <a:schemeClr val="bg1"/>
                </a:solidFill>
              </a:rPr>
              <a:t>Gerência da Planta com </a:t>
            </a:r>
            <a:r>
              <a:rPr lang="pt-BR" sz="8000" dirty="0" smtClean="0">
                <a:solidFill>
                  <a:schemeClr val="bg1"/>
                </a:solidFill>
              </a:rPr>
              <a:t>chatbot</a:t>
            </a:r>
            <a:endParaRPr lang="pt-BR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1228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09"/>
            <a:ext cx="24382174" cy="13702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04380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6449" y="-2922"/>
            <a:ext cx="24730494" cy="14142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48977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ítulo 8"/>
          <p:cNvSpPr>
            <a:spLocks noGrp="1"/>
          </p:cNvSpPr>
          <p:nvPr>
            <p:ph type="ctrTitle"/>
          </p:nvPr>
        </p:nvSpPr>
        <p:spPr>
          <a:xfrm>
            <a:off x="2327413" y="938263"/>
            <a:ext cx="19081750" cy="2357437"/>
          </a:xfrm>
        </p:spPr>
        <p:txBody>
          <a:bodyPr>
            <a:normAutofit/>
          </a:bodyPr>
          <a:lstStyle/>
          <a:p>
            <a:pPr defTabSz="2174875" fontAlgn="base">
              <a:spcAft>
                <a:spcPct val="0"/>
              </a:spcAft>
            </a:pPr>
            <a:r>
              <a:rPr lang="pt-BR" altLang="pt-BR" sz="12000" dirty="0" smtClean="0">
                <a:latin typeface="Open Sans Extrabold" pitchFamily="34" charset="0"/>
                <a:ea typeface="Open Sans Extrabold" pitchFamily="34" charset="0"/>
                <a:cs typeface="Open Sans Extrabold" pitchFamily="34" charset="0"/>
              </a:rPr>
              <a:t>Pensando fora da caixa ?</a:t>
            </a:r>
            <a:endParaRPr altLang="pt-BR" sz="12000" dirty="0" smtClean="0">
              <a:latin typeface="Open Sans Extrabold" pitchFamily="34" charset="0"/>
              <a:ea typeface="Open Sans Extrabold" pitchFamily="34" charset="0"/>
              <a:cs typeface="Open Sans Extrabold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16225242" y="12287141"/>
            <a:ext cx="8568952" cy="1169551"/>
          </a:xfrm>
          <a:prstGeom prst="rect">
            <a:avLst/>
          </a:prstGeom>
          <a:noFill/>
          <a:ln>
            <a:noFill/>
          </a:ln>
          <a:effectLst>
            <a:outerShdw blurRad="107950" dist="12700" dir="5400000" algn="ctr">
              <a:srgbClr val="000000"/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7000" b="1" dirty="0" smtClean="0">
                <a:solidFill>
                  <a:schemeClr val="bg1"/>
                </a:solidFill>
                <a:latin typeface="Khmer UI" panose="020B0502040204020203" pitchFamily="34" charset="0"/>
                <a:ea typeface="Open Sans" panose="020B0604020202020204" charset="0"/>
                <a:cs typeface="Khmer UI" panose="020B0502040204020203" pitchFamily="34" charset="0"/>
              </a:rPr>
              <a:t>Hackathon CPqD</a:t>
            </a:r>
            <a:endParaRPr lang="pt-BR" sz="7000" b="1" dirty="0">
              <a:solidFill>
                <a:schemeClr val="bg1"/>
              </a:solidFill>
              <a:latin typeface="Khmer UI" panose="020B0502040204020203" pitchFamily="34" charset="0"/>
              <a:ea typeface="Open Sans" panose="020B0604020202020204" charset="0"/>
              <a:cs typeface="Khmer UI" panose="020B0502040204020203" pitchFamily="34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2687738" y="3295700"/>
            <a:ext cx="2030625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pt-BR" sz="8000" dirty="0" smtClean="0">
                <a:solidFill>
                  <a:schemeClr val="bg1"/>
                </a:solidFill>
              </a:rPr>
              <a:t>Integração Watson Discovery com requisitos </a:t>
            </a:r>
            <a:r>
              <a:rPr lang="pt-BR" sz="8000" dirty="0">
                <a:solidFill>
                  <a:schemeClr val="bg1"/>
                </a:solidFill>
              </a:rPr>
              <a:t>Gerência da Planta </a:t>
            </a:r>
            <a:endParaRPr lang="pt-BR" sz="8000" dirty="0">
              <a:solidFill>
                <a:schemeClr val="bg1"/>
              </a:solidFill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2687738" y="6266855"/>
            <a:ext cx="2030625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0" indent="-1143000">
              <a:buFont typeface="Arial" panose="020B0604020202020204" pitchFamily="34" charset="0"/>
              <a:buChar char="•"/>
            </a:pPr>
            <a:r>
              <a:rPr lang="pt-BR" sz="8000" dirty="0" smtClean="0">
                <a:solidFill>
                  <a:schemeClr val="bg1"/>
                </a:solidFill>
              </a:rPr>
              <a:t>Permitir que o </a:t>
            </a:r>
            <a:r>
              <a:rPr lang="pt-BR" sz="8000" dirty="0" err="1" smtClean="0">
                <a:solidFill>
                  <a:schemeClr val="bg1"/>
                </a:solidFill>
              </a:rPr>
              <a:t>chatbot</a:t>
            </a:r>
            <a:r>
              <a:rPr lang="pt-BR" sz="8000" dirty="0" smtClean="0">
                <a:solidFill>
                  <a:schemeClr val="bg1"/>
                </a:solidFill>
              </a:rPr>
              <a:t> realize</a:t>
            </a:r>
            <a:r>
              <a:rPr lang="pt-BR" sz="8000" dirty="0" smtClean="0">
                <a:solidFill>
                  <a:schemeClr val="bg1"/>
                </a:solidFill>
              </a:rPr>
              <a:t> operações no Gerência da Planta</a:t>
            </a:r>
            <a:endParaRPr lang="pt-BR" sz="8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7543719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c392b572ea5ee465cb58f05a2b95816acd4391cb"/>
</p:tagLst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</TotalTime>
  <Words>62</Words>
  <Application>Microsoft Office PowerPoint</Application>
  <PresentationFormat>Personalizar</PresentationFormat>
  <Paragraphs>19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8" baseType="lpstr">
      <vt:lpstr>Arial</vt:lpstr>
      <vt:lpstr>Calibri</vt:lpstr>
      <vt:lpstr>Calibri Light</vt:lpstr>
      <vt:lpstr>Khmer UI</vt:lpstr>
      <vt:lpstr>Open Sans</vt:lpstr>
      <vt:lpstr>Open Sans Extrabold</vt:lpstr>
      <vt:lpstr>Open Sans Light</vt:lpstr>
      <vt:lpstr>Tema do Office</vt:lpstr>
      <vt:lpstr>Apresentação do PowerPoint</vt:lpstr>
      <vt:lpstr>Apresentação do PowerPoint</vt:lpstr>
      <vt:lpstr>Demonstração</vt:lpstr>
      <vt:lpstr>Ideias Futuras</vt:lpstr>
      <vt:lpstr>Apresentação do PowerPoint</vt:lpstr>
      <vt:lpstr>Pensando fora da caixa ?</vt:lpstr>
      <vt:lpstr>Apresentação do PowerPoint</vt:lpstr>
      <vt:lpstr>Apresentação do PowerPoint</vt:lpstr>
      <vt:lpstr>Pensando fora da caixa ?</vt:lpstr>
      <vt:lpstr>Apresentação do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roque ferreira</dc:creator>
  <cp:lastModifiedBy>Marcos</cp:lastModifiedBy>
  <cp:revision>8</cp:revision>
  <dcterms:created xsi:type="dcterms:W3CDTF">2017-03-25T15:24:14Z</dcterms:created>
  <dcterms:modified xsi:type="dcterms:W3CDTF">2017-03-25T17:34:41Z</dcterms:modified>
</cp:coreProperties>
</file>

<file path=docProps/thumbnail.jpeg>
</file>